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8" r:id="rId4"/>
    <p:sldId id="1149" r:id="rId5"/>
    <p:sldId id="1151" r:id="rId6"/>
    <p:sldId id="1152" r:id="rId7"/>
    <p:sldId id="115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0088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内容为英语竞赛的评分表。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734" y="1287006"/>
            <a:ext cx="11050942" cy="142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following is a mark table about the English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useful information to the questions below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814178"/>
              </p:ext>
            </p:extLst>
          </p:nvPr>
        </p:nvGraphicFramePr>
        <p:xfrm>
          <a:off x="343711" y="1953344"/>
          <a:ext cx="11502991" cy="4572000"/>
        </p:xfrm>
        <a:graphic>
          <a:graphicData uri="http://schemas.openxmlformats.org/drawingml/2006/table">
            <a:tbl>
              <a:tblPr firstRow="1" firstCol="1" bandRow="1"/>
              <a:tblGrid>
                <a:gridCol w="49324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2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2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26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26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Items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Group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Group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Group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Group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answer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correctly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66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72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77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answer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quickly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74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79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78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63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answer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humorously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幽默地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69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78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speak clearly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85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82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speak loudly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91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speak freely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82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83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84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a good manner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78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74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78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cooperate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合作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81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64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84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Average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平均分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78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77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81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  <a:tab pos="621093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0488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612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 1 is thought to have spoken 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Group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6566" y="17606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 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 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的评分可知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分数一样的是第五项。故选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14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 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的各项评分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最低分出现在第二项。故选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008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 4 did worst in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humorously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freely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good manner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7749" y="195455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88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推理判断题。根据表格第六项可知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得分最高的是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 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Goup 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425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 did as well as Group 4 in “have a good manner”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 did better than any other group in “speak freely”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average of Group 3 is 3 marks more than Group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 is the winner of the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6566" y="145872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5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36844"/>
            <a:ext cx="11485848" cy="1684244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如统计图表、数据表格、流程图等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是英语阅读的重要组成部分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尤其在学术类、新闻类和报告类文本中常见。分析量化表的素养考向主要涉及一些核心能力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如数据提取与解读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逻辑关系分析和批判性思维等等。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考向.eps" descr="id:21474876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699444"/>
            <a:ext cx="18376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32371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272</Words>
  <Application>Microsoft Office PowerPoint</Application>
  <PresentationFormat>自定义</PresentationFormat>
  <Paragraphs>72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450</cp:revision>
  <dcterms:created xsi:type="dcterms:W3CDTF">2020-11-06T05:24:00Z</dcterms:created>
  <dcterms:modified xsi:type="dcterms:W3CDTF">2025-09-17T08:24:41Z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